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5"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ED18EB9A-7850-4098-8B73-6305EC39A176}" type="datetimeFigureOut">
              <a:rPr lang="en-US" smtClean="0"/>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4A9D5-BC43-41B3-98B9-B090F2C78BC1}"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8EB9A-7850-4098-8B73-6305EC39A176}" type="datetimeFigureOut">
              <a:rPr lang="en-US" smtClean="0"/>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18EB9A-7850-4098-8B73-6305EC39A176}" type="datetimeFigureOut">
              <a:rPr lang="en-US" smtClean="0"/>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ED18EB9A-7850-4098-8B73-6305EC39A176}" type="datetimeFigureOut">
              <a:rPr lang="en-US" smtClean="0"/>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4A9D5-BC43-41B3-98B9-B090F2C78BC1}"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18EB9A-7850-4098-8B73-6305EC39A176}" type="datetimeFigureOut">
              <a:rPr lang="en-US" smtClean="0"/>
              <a:t>11/4/2011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ED18EB9A-7850-4098-8B73-6305EC39A176}" type="datetimeFigureOut">
              <a:rPr lang="en-US" smtClean="0"/>
              <a:t>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D18EB9A-7850-4098-8B73-6305EC39A176}" type="datetimeFigureOut">
              <a:rPr lang="en-US" smtClean="0"/>
              <a:t>11/4/2011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D18EB9A-7850-4098-8B73-6305EC39A176}" type="datetimeFigureOut">
              <a:rPr lang="en-US" smtClean="0"/>
              <a:t>11/4/2011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18EB9A-7850-4098-8B73-6305EC39A176}" type="datetimeFigureOut">
              <a:rPr lang="en-US" smtClean="0"/>
              <a:t>11/4/2011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8EB9A-7850-4098-8B73-6305EC39A176}" type="datetimeFigureOut">
              <a:rPr lang="en-US" smtClean="0"/>
              <a:t>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8EB9A-7850-4098-8B73-6305EC39A176}" type="datetimeFigureOut">
              <a:rPr lang="en-US" smtClean="0"/>
              <a:t>11/4/2011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74A9D5-BC43-41B3-98B9-B090F2C78BC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ED18EB9A-7850-4098-8B73-6305EC39A176}" type="datetimeFigureOut">
              <a:rPr lang="en-US" smtClean="0"/>
              <a:t>11/4/2011</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174A9D5-BC43-41B3-98B9-B090F2C78BC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L9caA1QkWj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Andre Webster</a:t>
            </a:r>
          </a:p>
          <a:p>
            <a:r>
              <a:rPr lang="en-US" dirty="0" smtClean="0"/>
              <a:t>10/21/11</a:t>
            </a:r>
          </a:p>
          <a:p>
            <a:r>
              <a:rPr lang="en-US" dirty="0" smtClean="0"/>
              <a:t>Period 5B</a:t>
            </a:r>
          </a:p>
        </p:txBody>
      </p:sp>
      <p:sp>
        <p:nvSpPr>
          <p:cNvPr id="2" name="Title 1"/>
          <p:cNvSpPr>
            <a:spLocks noGrp="1"/>
          </p:cNvSpPr>
          <p:nvPr>
            <p:ph type="ctrTitle"/>
          </p:nvPr>
        </p:nvSpPr>
        <p:spPr/>
        <p:txBody>
          <a:bodyPr/>
          <a:lstStyle/>
          <a:p>
            <a:r>
              <a:rPr lang="en-US" dirty="0" smtClean="0"/>
              <a:t>Catcher in the Rye</a:t>
            </a:r>
            <a:br>
              <a:rPr lang="en-US" dirty="0" smtClean="0"/>
            </a:br>
            <a:r>
              <a:rPr lang="en-US" dirty="0" smtClean="0"/>
              <a:t>By: J.D Salinger </a:t>
            </a:r>
            <a:endParaRPr lang="en-US" dirty="0"/>
          </a:p>
        </p:txBody>
      </p:sp>
    </p:spTree>
    <p:extLst>
      <p:ext uri="{BB962C8B-B14F-4D97-AF65-F5344CB8AC3E}">
        <p14:creationId xmlns:p14="http://schemas.microsoft.com/office/powerpoint/2010/main" val="2314096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Music</a:t>
            </a:r>
            <a:endParaRPr lang="en-US" dirty="0"/>
          </a:p>
        </p:txBody>
      </p:sp>
      <p:sp>
        <p:nvSpPr>
          <p:cNvPr id="3" name="Content Placeholder 2"/>
          <p:cNvSpPr>
            <a:spLocks noGrp="1"/>
          </p:cNvSpPr>
          <p:nvPr>
            <p:ph sz="quarter" idx="13"/>
          </p:nvPr>
        </p:nvSpPr>
        <p:spPr/>
        <p:txBody>
          <a:bodyPr/>
          <a:lstStyle/>
          <a:p>
            <a:r>
              <a:rPr lang="en-US" dirty="0">
                <a:hlinkClick r:id="rId2"/>
              </a:rPr>
              <a:t>http://</a:t>
            </a:r>
            <a:r>
              <a:rPr lang="en-US" dirty="0" smtClean="0">
                <a:hlinkClick r:id="rId2"/>
              </a:rPr>
              <a:t>www.youtube.com/watch?v=L9caA1QkWj4</a:t>
            </a:r>
            <a:endParaRPr lang="en-US" dirty="0" smtClean="0"/>
          </a:p>
          <a:p>
            <a:endParaRPr lang="en-US" dirty="0"/>
          </a:p>
          <a:p>
            <a:r>
              <a:rPr lang="en-US" dirty="0" smtClean="0"/>
              <a:t>This song shows that the rapper drake gets lonely. It says that even though he is a celebrity and has fans he does get lonely too</a:t>
            </a:r>
            <a:r>
              <a:rPr lang="en-US" dirty="0" smtClean="0"/>
              <a:t>. This really relates to Holden because he  also gets lonely many times in the book. He also tends to alienate himself, but he </a:t>
            </a:r>
            <a:r>
              <a:rPr lang="en-US" dirty="0" smtClean="0"/>
              <a:t>does feel very alone and lonely in the book. One time it was to the point when he started crying because he felt so alone. He doesn’t really have any friends and he only likes to associate himself with his little sister Phoebe.</a:t>
            </a:r>
            <a:endParaRPr lang="en-US" dirty="0"/>
          </a:p>
        </p:txBody>
      </p:sp>
    </p:spTree>
    <p:extLst>
      <p:ext uri="{BB962C8B-B14F-4D97-AF65-F5344CB8AC3E}">
        <p14:creationId xmlns:p14="http://schemas.microsoft.com/office/powerpoint/2010/main" val="2512788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Holden’s school life</a:t>
            </a:r>
            <a:endParaRPr lang="en-US" dirty="0"/>
          </a:p>
        </p:txBody>
      </p:sp>
      <p:sp>
        <p:nvSpPr>
          <p:cNvPr id="3" name="Content Placeholder 2"/>
          <p:cNvSpPr>
            <a:spLocks noGrp="1"/>
          </p:cNvSpPr>
          <p:nvPr>
            <p:ph sz="quarter" idx="13"/>
          </p:nvPr>
        </p:nvSpPr>
        <p:spPr/>
        <p:txBody>
          <a:bodyPr/>
          <a:lstStyle/>
          <a:p>
            <a:r>
              <a:rPr lang="en-US" dirty="0" smtClean="0"/>
              <a:t>Holden goes to a boarding school. He doesn’t really like it all that well. His parents basically just sent him off to the school because they don’t want to have to deal w/ him. He is going to be expelled from his school because he is failing most of his classes. He is scared of the trouble he is going to get into. While he’s there he endures fights and hardships, so he decides to leave the school for good a few days early before his expulsion. </a:t>
            </a:r>
            <a:endParaRPr lang="en-US" dirty="0"/>
          </a:p>
        </p:txBody>
      </p:sp>
    </p:spTree>
    <p:extLst>
      <p:ext uri="{BB962C8B-B14F-4D97-AF65-F5344CB8AC3E}">
        <p14:creationId xmlns:p14="http://schemas.microsoft.com/office/powerpoint/2010/main" val="1330504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Holden’s home life</a:t>
            </a:r>
            <a:endParaRPr lang="en-US" dirty="0"/>
          </a:p>
        </p:txBody>
      </p:sp>
      <p:sp>
        <p:nvSpPr>
          <p:cNvPr id="3" name="Content Placeholder 2"/>
          <p:cNvSpPr>
            <a:spLocks noGrp="1"/>
          </p:cNvSpPr>
          <p:nvPr>
            <p:ph sz="quarter" idx="13"/>
          </p:nvPr>
        </p:nvSpPr>
        <p:spPr/>
        <p:txBody>
          <a:bodyPr/>
          <a:lstStyle/>
          <a:p>
            <a:r>
              <a:rPr lang="en-US" dirty="0" smtClean="0"/>
              <a:t>At home it pretty hard for Holden having to deal with the fact that his younger brother is dead. He is still very sad about it event though it happened a while before he is telling his story. His mother is still very sad about it also, which is why Holden was so worried about her finding out about his expulsion because he knew that this information would add on to her heartbreak. </a:t>
            </a:r>
            <a:endParaRPr lang="en-US" dirty="0"/>
          </a:p>
        </p:txBody>
      </p:sp>
    </p:spTree>
    <p:extLst>
      <p:ext uri="{BB962C8B-B14F-4D97-AF65-F5344CB8AC3E}">
        <p14:creationId xmlns:p14="http://schemas.microsoft.com/office/powerpoint/2010/main" val="3731493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Holden’s likes</a:t>
            </a:r>
            <a:endParaRPr lang="en-US" dirty="0"/>
          </a:p>
        </p:txBody>
      </p:sp>
      <p:sp>
        <p:nvSpPr>
          <p:cNvPr id="3" name="Content Placeholder 2"/>
          <p:cNvSpPr>
            <a:spLocks noGrp="1"/>
          </p:cNvSpPr>
          <p:nvPr>
            <p:ph sz="quarter" idx="13"/>
          </p:nvPr>
        </p:nvSpPr>
        <p:spPr/>
        <p:txBody>
          <a:bodyPr/>
          <a:lstStyle/>
          <a:p>
            <a:r>
              <a:rPr lang="en-US" dirty="0" smtClean="0"/>
              <a:t>Smoking</a:t>
            </a:r>
          </a:p>
          <a:p>
            <a:r>
              <a:rPr lang="en-US" dirty="0" smtClean="0"/>
              <a:t>Real People</a:t>
            </a:r>
          </a:p>
          <a:p>
            <a:r>
              <a:rPr lang="en-US" dirty="0" smtClean="0"/>
              <a:t>People that he can relate to</a:t>
            </a:r>
          </a:p>
          <a:p>
            <a:r>
              <a:rPr lang="en-US" dirty="0" smtClean="0"/>
              <a:t>Siblings</a:t>
            </a:r>
          </a:p>
          <a:p>
            <a:r>
              <a:rPr lang="en-US" dirty="0" smtClean="0"/>
              <a:t>Girls</a:t>
            </a:r>
          </a:p>
          <a:p>
            <a:r>
              <a:rPr lang="en-US" dirty="0" smtClean="0"/>
              <a:t>Clubs</a:t>
            </a:r>
          </a:p>
          <a:p>
            <a:r>
              <a:rPr lang="en-US" dirty="0" smtClean="0"/>
              <a:t>Holden likes for people to treat him like an adult so he tends to appeal to adult interests.</a:t>
            </a:r>
            <a:endParaRPr lang="en-US" dirty="0"/>
          </a:p>
        </p:txBody>
      </p:sp>
    </p:spTree>
    <p:extLst>
      <p:ext uri="{BB962C8B-B14F-4D97-AF65-F5344CB8AC3E}">
        <p14:creationId xmlns:p14="http://schemas.microsoft.com/office/powerpoint/2010/main" val="4119339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Holden’s dislikes</a:t>
            </a:r>
            <a:endParaRPr lang="en-US" dirty="0"/>
          </a:p>
        </p:txBody>
      </p:sp>
      <p:sp>
        <p:nvSpPr>
          <p:cNvPr id="3" name="Content Placeholder 2"/>
          <p:cNvSpPr>
            <a:spLocks noGrp="1"/>
          </p:cNvSpPr>
          <p:nvPr>
            <p:ph sz="quarter" idx="13"/>
          </p:nvPr>
        </p:nvSpPr>
        <p:spPr/>
        <p:txBody>
          <a:bodyPr/>
          <a:lstStyle/>
          <a:p>
            <a:r>
              <a:rPr lang="en-US" dirty="0" smtClean="0"/>
              <a:t>Phonies</a:t>
            </a:r>
          </a:p>
          <a:p>
            <a:r>
              <a:rPr lang="en-US" dirty="0" smtClean="0"/>
              <a:t>People that he cant relate to</a:t>
            </a:r>
          </a:p>
          <a:p>
            <a:r>
              <a:rPr lang="en-US" dirty="0" smtClean="0"/>
              <a:t>Most adults</a:t>
            </a:r>
          </a:p>
          <a:p>
            <a:r>
              <a:rPr lang="en-US" dirty="0" smtClean="0"/>
              <a:t>School</a:t>
            </a:r>
          </a:p>
          <a:p>
            <a:r>
              <a:rPr lang="en-US" dirty="0" smtClean="0"/>
              <a:t>Peers</a:t>
            </a:r>
          </a:p>
          <a:p>
            <a:r>
              <a:rPr lang="en-US" dirty="0" smtClean="0"/>
              <a:t>Parents</a:t>
            </a:r>
          </a:p>
          <a:p>
            <a:endParaRPr lang="en-US" dirty="0" smtClean="0"/>
          </a:p>
          <a:p>
            <a:endParaRPr lang="en-US" dirty="0"/>
          </a:p>
        </p:txBody>
      </p:sp>
    </p:spTree>
    <p:extLst>
      <p:ext uri="{BB962C8B-B14F-4D97-AF65-F5344CB8AC3E}">
        <p14:creationId xmlns:p14="http://schemas.microsoft.com/office/powerpoint/2010/main" val="3713781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Lhs</a:t>
            </a:r>
            <a:endParaRPr lang="en-US" dirty="0"/>
          </a:p>
        </p:txBody>
      </p:sp>
      <p:sp>
        <p:nvSpPr>
          <p:cNvPr id="3" name="Content Placeholder 2"/>
          <p:cNvSpPr>
            <a:spLocks noGrp="1"/>
          </p:cNvSpPr>
          <p:nvPr>
            <p:ph sz="quarter" idx="13"/>
          </p:nvPr>
        </p:nvSpPr>
        <p:spPr/>
        <p:txBody>
          <a:bodyPr/>
          <a:lstStyle/>
          <a:p>
            <a:r>
              <a:rPr lang="en-US" dirty="0" smtClean="0"/>
              <a:t>Lindenwold is a big community and I think that if Holden came to Lindenwold and went to LHS he’d actually like it because it is a great school. There are many things about the school that he’d like and be able to relate to because there is something for everyone here</a:t>
            </a:r>
            <a:r>
              <a:rPr lang="en-US" dirty="0" smtClean="0"/>
              <a:t>. He’d like the variety of things to do at this school because there is something for everyone here. I think that his dream elective would be a newspaper editorial because he is very opinionated about many things. He probably wouldn’t like the fact that you’re not suppose to smoke on school grounds because he is a very frequent smoker.</a:t>
            </a:r>
            <a:endParaRPr lang="en-US" dirty="0"/>
          </a:p>
        </p:txBody>
      </p:sp>
    </p:spTree>
    <p:extLst>
      <p:ext uri="{BB962C8B-B14F-4D97-AF65-F5344CB8AC3E}">
        <p14:creationId xmlns:p14="http://schemas.microsoft.com/office/powerpoint/2010/main" val="27556561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sz="quarter" idx="13"/>
          </p:nvPr>
        </p:nvSpPr>
        <p:spPr/>
        <p:txBody>
          <a:bodyPr/>
          <a:lstStyle/>
          <a:p>
            <a:pPr>
              <a:buFont typeface="+mj-lt"/>
              <a:buAutoNum type="arabicPeriod"/>
            </a:pPr>
            <a:r>
              <a:rPr lang="en-US" dirty="0" smtClean="0"/>
              <a:t>History w/ Mrs. Rogers</a:t>
            </a:r>
            <a:endParaRPr lang="en-US" dirty="0" smtClean="0"/>
          </a:p>
          <a:p>
            <a:pPr>
              <a:buFont typeface="+mj-lt"/>
              <a:buAutoNum type="arabicPeriod"/>
            </a:pPr>
            <a:r>
              <a:rPr lang="en-US" dirty="0" smtClean="0"/>
              <a:t>Physical </a:t>
            </a:r>
            <a:r>
              <a:rPr lang="en-US" dirty="0" smtClean="0"/>
              <a:t>Science w/ Mr. Morgan</a:t>
            </a:r>
            <a:endParaRPr lang="en-US" dirty="0" smtClean="0"/>
          </a:p>
          <a:p>
            <a:pPr>
              <a:buFont typeface="+mj-lt"/>
              <a:buAutoNum type="arabicPeriod"/>
            </a:pPr>
            <a:r>
              <a:rPr lang="en-US" dirty="0" smtClean="0"/>
              <a:t>Gym w/ Mrs. Scott</a:t>
            </a:r>
            <a:endParaRPr lang="en-US" dirty="0" smtClean="0"/>
          </a:p>
          <a:p>
            <a:pPr>
              <a:buFont typeface="+mj-lt"/>
              <a:buAutoNum type="arabicPeriod"/>
            </a:pPr>
            <a:r>
              <a:rPr lang="en-US" dirty="0" smtClean="0"/>
              <a:t>Lunch</a:t>
            </a:r>
          </a:p>
          <a:p>
            <a:pPr>
              <a:buFont typeface="+mj-lt"/>
              <a:buAutoNum type="arabicPeriod"/>
            </a:pPr>
            <a:r>
              <a:rPr lang="en-US" dirty="0" smtClean="0"/>
              <a:t>Spanish </a:t>
            </a:r>
            <a:r>
              <a:rPr lang="en-US" dirty="0" smtClean="0"/>
              <a:t>1 w/ Mr. Reed</a:t>
            </a:r>
            <a:endParaRPr lang="en-US" dirty="0" smtClean="0"/>
          </a:p>
          <a:p>
            <a:pPr>
              <a:buFont typeface="+mj-lt"/>
              <a:buAutoNum type="arabicPeriod"/>
            </a:pPr>
            <a:r>
              <a:rPr lang="en-US" dirty="0" smtClean="0"/>
              <a:t>English 10 w/ Mrs. Ryan</a:t>
            </a:r>
            <a:endParaRPr lang="en-US" dirty="0" smtClean="0"/>
          </a:p>
          <a:p>
            <a:pPr>
              <a:buFont typeface="+mj-lt"/>
              <a:buAutoNum type="arabicPeriod"/>
            </a:pPr>
            <a:r>
              <a:rPr lang="en-US" dirty="0" smtClean="0"/>
              <a:t>Algebra </a:t>
            </a:r>
            <a:r>
              <a:rPr lang="en-US" dirty="0" smtClean="0"/>
              <a:t>1 w/ Mr. Shannon</a:t>
            </a:r>
            <a:endParaRPr lang="en-US" dirty="0" smtClean="0"/>
          </a:p>
          <a:p>
            <a:pPr>
              <a:buFont typeface="+mj-lt"/>
              <a:buAutoNum type="arabicPeriod"/>
            </a:pPr>
            <a:r>
              <a:rPr lang="en-US" dirty="0" smtClean="0"/>
              <a:t>Newspaper editorial</a:t>
            </a:r>
          </a:p>
          <a:p>
            <a:pPr marL="0" indent="0">
              <a:buNone/>
            </a:pPr>
            <a:endParaRPr lang="en-US" dirty="0"/>
          </a:p>
        </p:txBody>
      </p:sp>
    </p:spTree>
    <p:extLst>
      <p:ext uri="{BB962C8B-B14F-4D97-AF65-F5344CB8AC3E}">
        <p14:creationId xmlns:p14="http://schemas.microsoft.com/office/powerpoint/2010/main" val="2581884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a:t>
            </a:r>
            <a:endParaRPr lang="en-US" dirty="0"/>
          </a:p>
        </p:txBody>
      </p:sp>
      <p:sp>
        <p:nvSpPr>
          <p:cNvPr id="3" name="Content Placeholder 2"/>
          <p:cNvSpPr>
            <a:spLocks noGrp="1"/>
          </p:cNvSpPr>
          <p:nvPr>
            <p:ph sz="quarter" idx="13"/>
          </p:nvPr>
        </p:nvSpPr>
        <p:spPr/>
        <p:txBody>
          <a:bodyPr/>
          <a:lstStyle/>
          <a:p>
            <a:r>
              <a:rPr lang="en-US" dirty="0" smtClean="0"/>
              <a:t>I think that he would like Mrs. Rogers, Mr. Morgan, and Ms. Scott. He’ll probably like Mrs. Rogers because she is a fun teacher to joke around with and make you laugh. He’d probably like Mr. Morgan because he is really laid back and doesn’t really get on you about things. Holden doesn’t like to be messed with so Mr. Morgan would be a really good teacher for him. I think that he’d like Ms. Scott too because she is very athletic and she is fun to talk to about mostly anything.  </a:t>
            </a:r>
            <a:endParaRPr lang="en-US" dirty="0"/>
          </a:p>
        </p:txBody>
      </p:sp>
    </p:spTree>
    <p:extLst>
      <p:ext uri="{BB962C8B-B14F-4D97-AF65-F5344CB8AC3E}">
        <p14:creationId xmlns:p14="http://schemas.microsoft.com/office/powerpoint/2010/main" val="349655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a:t>
            </a:r>
            <a:endParaRPr lang="en-US" dirty="0"/>
          </a:p>
        </p:txBody>
      </p:sp>
      <p:sp>
        <p:nvSpPr>
          <p:cNvPr id="3" name="Content Placeholder 2"/>
          <p:cNvSpPr>
            <a:spLocks noGrp="1"/>
          </p:cNvSpPr>
          <p:nvPr>
            <p:ph sz="quarter" idx="13"/>
          </p:nvPr>
        </p:nvSpPr>
        <p:spPr/>
        <p:txBody>
          <a:bodyPr/>
          <a:lstStyle/>
          <a:p>
            <a:r>
              <a:rPr lang="en-US" dirty="0" smtClean="0"/>
              <a:t>I think that he would like all of his classes because they are all good classes and they are also required for school. I put the classes physical </a:t>
            </a:r>
            <a:r>
              <a:rPr lang="en-US" dirty="0"/>
              <a:t>s</a:t>
            </a:r>
            <a:r>
              <a:rPr lang="en-US" dirty="0" smtClean="0"/>
              <a:t>cience, algebra 1, and Spanish 1 because if he was failing all of his classes at his old school, so he’d probably be in those classes if he came here. Instead of being in regular sophomore classes like he’s suppose to be, because he’d be a sophomore if he came to this school. I put his elective as newspaper editorial because he is very opinionated and say what comes to mind so this would be perfect job for him to do if he came to this school. </a:t>
            </a:r>
            <a:endParaRPr lang="en-US" dirty="0"/>
          </a:p>
        </p:txBody>
      </p:sp>
    </p:spTree>
    <p:extLst>
      <p:ext uri="{BB962C8B-B14F-4D97-AF65-F5344CB8AC3E}">
        <p14:creationId xmlns:p14="http://schemas.microsoft.com/office/powerpoint/2010/main" val="3667140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50</TotalTime>
  <Words>730</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Horizon</vt:lpstr>
      <vt:lpstr>Catcher in the Rye By: J.D Salinger </vt:lpstr>
      <vt:lpstr>Holden’s school life</vt:lpstr>
      <vt:lpstr>Holden’s home life</vt:lpstr>
      <vt:lpstr>Holden’s likes</vt:lpstr>
      <vt:lpstr>Holden’s dislikes</vt:lpstr>
      <vt:lpstr>Lhs</vt:lpstr>
      <vt:lpstr>Schedule</vt:lpstr>
      <vt:lpstr>Teachers</vt:lpstr>
      <vt:lpstr>classes</vt:lpstr>
      <vt:lpstr>Music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Catcher in the Rye By: J.D Salinger</dc:title>
  <dc:creator>Administrator</dc:creator>
  <cp:lastModifiedBy>Administrator</cp:lastModifiedBy>
  <cp:revision>19</cp:revision>
  <dcterms:created xsi:type="dcterms:W3CDTF">2011-10-31T15:32:09Z</dcterms:created>
  <dcterms:modified xsi:type="dcterms:W3CDTF">2011-11-04T15:58:26Z</dcterms:modified>
</cp:coreProperties>
</file>